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pic>
        <p:nvPicPr>
          <p:cNvPr id="3" name="Picture 2" descr="http://3.bp.blogspot.com/-olHvR7zmzeI/UN5fGfWc5DI/AAAAAAAAgTM/ZOjd6ZR3CcQ/s1600/bordas%20coloridas%20para%20textos%20e%20mensagens%20(7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28"/>
            <a:ext cx="8729866" cy="6143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2143116"/>
            <a:ext cx="60007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 мире    книги</a:t>
            </a:r>
            <a:endParaRPr lang="ru-RU" sz="6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СП детский сад «Светлячок» ГБОУ СОШ №1 им. И. М. Кузнецова, с. Большая Черниговка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2898" y="6488668"/>
            <a:ext cx="426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Выполнила воспитатель: </a:t>
            </a:r>
            <a:r>
              <a:rPr lang="ru-RU" b="1" dirty="0" err="1" smtClean="0"/>
              <a:t>Карабаева</a:t>
            </a:r>
            <a:r>
              <a:rPr lang="ru-RU" b="1" dirty="0" smtClean="0"/>
              <a:t> Т. 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92"/>
            <a:ext cx="9144000" cy="6876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268759"/>
            <a:ext cx="5382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Говорила ведь сестрица: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«Пить из лужи не годится».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Не послушался сестру,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Стал козленочком к утру. </a:t>
            </a:r>
            <a:endParaRPr lang="ru-RU" dirty="0"/>
          </a:p>
        </p:txBody>
      </p:sp>
      <p:pic>
        <p:nvPicPr>
          <p:cNvPr id="1026" name="Picture 2" descr="http://kladraz.ru/upload/blogs/5391_ce64856265a70694d1bba88280e2be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2" y="719554"/>
            <a:ext cx="71397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988841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«Помогите! У меня лиса забрала ложечку точенную!»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2050" name="Picture 2" descr="http://kladraz.ru/upload/blogs/5391_e1c785a350373365bbf3f699e9b710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5" y="704894"/>
            <a:ext cx="686263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92"/>
            <a:ext cx="9144000" cy="6876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340768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Мышка дом себе нашла,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Мышка добрая была: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В доме том в конце концов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Стало множество жильцов. </a:t>
            </a:r>
            <a:endParaRPr lang="ru-RU" dirty="0"/>
          </a:p>
        </p:txBody>
      </p:sp>
      <p:pic>
        <p:nvPicPr>
          <p:cNvPr id="3074" name="Picture 2" descr="http://kladraz.ru/upload/blogs/5391_af0b4a0ffa50a7fd2080868532c47d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5" y="692696"/>
            <a:ext cx="68193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92"/>
            <a:ext cx="9144000" cy="6876292"/>
          </a:xfrm>
          <a:prstGeom prst="rect">
            <a:avLst/>
          </a:prstGeom>
          <a:noFill/>
        </p:spPr>
      </p:pic>
      <p:pic>
        <p:nvPicPr>
          <p:cNvPr id="3" name="Picture 4" descr="http://tanzburg.3dn.ru/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3000"/>
            <a:ext cx="6943725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8307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aycersubslam.science/pic-www.metod-kopilka.ru/images/doc/56/4536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pic>
        <p:nvPicPr>
          <p:cNvPr id="15366" name="Picture 6" descr="http://www.trans.net.pl/images/stories/phon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C66"/>
              </a:clrFrom>
              <a:clrTo>
                <a:srgbClr val="FFCC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214422"/>
            <a:ext cx="5515699" cy="5357850"/>
          </a:xfrm>
          <a:prstGeom prst="rect">
            <a:avLst/>
          </a:prstGeom>
          <a:noFill/>
        </p:spPr>
      </p:pic>
      <p:pic>
        <p:nvPicPr>
          <p:cNvPr id="15368" name="Picture 8" descr="http://baby-scool.narod.ru/zanyatiya/5_7/xyd_lit/img/chukovskiy/geroi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85728"/>
            <a:ext cx="5886449" cy="636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pic>
        <p:nvPicPr>
          <p:cNvPr id="1026" name="Picture 2" descr="http://cache.desktopnexus.com/thumbseg/1435/1435958-big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5" y="1500174"/>
            <a:ext cx="5035087" cy="3714776"/>
          </a:xfrm>
          <a:prstGeom prst="rect">
            <a:avLst/>
          </a:prstGeom>
          <a:noFill/>
        </p:spPr>
      </p:pic>
      <p:pic>
        <p:nvPicPr>
          <p:cNvPr id="1028" name="Picture 4" descr="http://alldigi.ru/img/picture/Nov/03/d8e35a0b7e547ed7e37f05c3602e4939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857232"/>
            <a:ext cx="66675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pic>
        <p:nvPicPr>
          <p:cNvPr id="20482" name="Picture 2" descr="http://i2.brand161.ru/1/4497/44963324/afacdb/nk-mylo-detskoe-140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90" y="2000240"/>
            <a:ext cx="6786610" cy="4526961"/>
          </a:xfrm>
          <a:prstGeom prst="rect">
            <a:avLst/>
          </a:prstGeom>
          <a:noFill/>
        </p:spPr>
      </p:pic>
      <p:pic>
        <p:nvPicPr>
          <p:cNvPr id="20484" name="Picture 4" descr="http://www.partsbook.ru/cimg/2015/040714/5357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14290"/>
            <a:ext cx="5072098" cy="638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pic>
        <p:nvPicPr>
          <p:cNvPr id="19460" name="Picture 4" descr="http://okartinkah.ru/img/myshka-kartinki-dlya-detey-1812/myshka-kartinki-dlya-detey-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643050"/>
            <a:ext cx="4572032" cy="4572032"/>
          </a:xfrm>
          <a:prstGeom prst="rect">
            <a:avLst/>
          </a:prstGeom>
          <a:noFill/>
        </p:spPr>
      </p:pic>
      <p:pic>
        <p:nvPicPr>
          <p:cNvPr id="19462" name="Picture 6" descr="https://yt3.ggpht.com/-QDuEwn11W_M/AAAAAAAAAAI/AAAAAAAAAAA/PrM90ETrQjk/s900-c-k-no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00042"/>
            <a:ext cx="585791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</p:spPr>
      </p:pic>
      <p:pic>
        <p:nvPicPr>
          <p:cNvPr id="18434" name="Picture 2" descr="http://static.wixstatic.com/media/a5f700_4014a2b92eca45a99ac01eae438f1366.gif_srz_120_119_85_22_0.50_1.20_0.00_gif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000240"/>
            <a:ext cx="3929090" cy="4292895"/>
          </a:xfrm>
          <a:prstGeom prst="rect">
            <a:avLst/>
          </a:prstGeom>
          <a:noFill/>
        </p:spPr>
      </p:pic>
      <p:pic>
        <p:nvPicPr>
          <p:cNvPr id="18438" name="Picture 6" descr="https://54disneyreviews.files.wordpress.com/2014/10/cinderell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85728"/>
            <a:ext cx="4786346" cy="657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92"/>
            <a:ext cx="9144000" cy="6876292"/>
          </a:xfrm>
          <a:prstGeom prst="rect">
            <a:avLst/>
          </a:prstGeom>
          <a:noFill/>
        </p:spPr>
      </p:pic>
      <p:pic>
        <p:nvPicPr>
          <p:cNvPr id="17410" name="Picture 2" descr="http://cs625622.vk.me/v625622414/4e23e/ZPjPnVcs18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FDADE"/>
              </a:clrFrom>
              <a:clrTo>
                <a:srgbClr val="DFDA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857232"/>
            <a:ext cx="4786314" cy="4786314"/>
          </a:xfrm>
          <a:prstGeom prst="rect">
            <a:avLst/>
          </a:prstGeom>
          <a:noFill/>
        </p:spPr>
      </p:pic>
      <p:pic>
        <p:nvPicPr>
          <p:cNvPr id="4" name="Picture 4" descr="http://xn--76-6kcasttc6a4av.xn--p1ai/wp-content/uploads/2013/08/f_4c9483f1bc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66"/>
            <a:ext cx="4376736" cy="617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-e-m.ru/photos/image/aHR0cDovL2VsZW5hcmFua28udWNvei5ydS9fbGQvMC80MDAyMTg2O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81" y="-34138"/>
            <a:ext cx="9144000" cy="68762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1340768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Дом растаял ледяной –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Попросилась в лубяной.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Приютил ее зайчишка,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Сам остался без домишка.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Зайцу петушок помог.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Лису </a:t>
            </a:r>
            <a:r>
              <a:rPr lang="ru-RU" sz="3200" b="1" dirty="0" smtClean="0">
                <a:solidFill>
                  <a:schemeClr val="tx2"/>
                </a:solidFill>
              </a:rPr>
              <a:t>выгнать </a:t>
            </a:r>
            <a:r>
              <a:rPr lang="ru-RU" sz="3200" b="1" dirty="0">
                <a:solidFill>
                  <a:schemeClr val="tx2"/>
                </a:solidFill>
              </a:rPr>
              <a:t>за порог.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4098" name="Picture 2" descr="http://media.nn.ru/data/ufiles/1/10/32/72/10327271.Ledjnaj_i_lubjnaj_izbu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22" y="764704"/>
            <a:ext cx="678597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60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черниговка</cp:lastModifiedBy>
  <cp:revision>10</cp:revision>
  <dcterms:created xsi:type="dcterms:W3CDTF">2016-03-10T12:22:03Z</dcterms:created>
  <dcterms:modified xsi:type="dcterms:W3CDTF">2016-03-15T11:14:20Z</dcterms:modified>
</cp:coreProperties>
</file>